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5"/>
  </p:notesMasterIdLst>
  <p:sldIdLst>
    <p:sldId id="256" r:id="rId2"/>
    <p:sldId id="257" r:id="rId3"/>
    <p:sldId id="264" r:id="rId4"/>
    <p:sldId id="265" r:id="rId5"/>
    <p:sldId id="266" r:id="rId6"/>
    <p:sldId id="269" r:id="rId7"/>
    <p:sldId id="258" r:id="rId8"/>
    <p:sldId id="259" r:id="rId9"/>
    <p:sldId id="260" r:id="rId10"/>
    <p:sldId id="261" r:id="rId11"/>
    <p:sldId id="262" r:id="rId12"/>
    <p:sldId id="263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>
      <p:cViewPr varScale="1">
        <p:scale>
          <a:sx n="71" d="100"/>
          <a:sy n="71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7932D2-618F-4102-B256-0F71E050B297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EE022-5944-43E8-A86B-479F7D699D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47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93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EE022-5944-43E8-A86B-479F7D699DB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xmlns:mc="http://schemas.openxmlformats.org/markup-compatibility/2006" xmlns:a14="http://schemas.microsoft.com/office/drawing/2010/main" val="EAEAEA" mc:Ignorable=""/>
          </a:solidFill>
          <a:ln w="50800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7150" dist="31750" dir="48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xmlns:mc="http://schemas.openxmlformats.org/markup-compatibility/2006" xmlns:a14="http://schemas.microsoft.com/office/drawing/2010/main" val="AEAEAE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4A52168-006F-4E35-9F7F-E81CC416587D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FE937DC8-D7DC-4768-BDBF-812C5D08F7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Defined Terms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pull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724400" cy="432511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ray has one end point and extends in the other direction </a:t>
            </a:r>
            <a:r>
              <a:rPr lang="en-US" dirty="0" err="1" smtClean="0"/>
              <a:t>upto</a:t>
            </a:r>
            <a:r>
              <a:rPr lang="en-US" dirty="0" smtClean="0"/>
              <a:t> infinity. It is represented by naming the end point and any other point on the ray.</a:t>
            </a:r>
          </a:p>
          <a:p>
            <a:r>
              <a:rPr lang="en-US" dirty="0" smtClean="0"/>
              <a:t>Opposite rays are two rays with a common endpoint that point in opposite directions and form a straight line.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2057400"/>
            <a:ext cx="2971800" cy="65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599" y="4191000"/>
            <a:ext cx="311869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length of a segment is always measured positively, like a distance.</a:t>
            </a:r>
          </a:p>
          <a:p>
            <a:r>
              <a:rPr lang="en-US" dirty="0" smtClean="0"/>
              <a:t>Congruent segments are segments that have equal lengths.</a:t>
            </a:r>
          </a:p>
          <a:p>
            <a:r>
              <a:rPr lang="en-US" dirty="0" smtClean="0"/>
              <a:t>The midpoint of a segment is the point that divides the segment into two congruent segments.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more about segments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bisector of a segment is a line, segment, ray or plane that intersects the segment at its midpoint.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t="5634"/>
          <a:stretch/>
        </p:blipFill>
        <p:spPr bwMode="auto">
          <a:xfrm>
            <a:off x="2743200" y="3657600"/>
            <a:ext cx="280987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" name="SMARTPenAnnotation136"/>
          <p:cNvSpPr/>
          <p:nvPr/>
        </p:nvSpPr>
        <p:spPr>
          <a:xfrm>
            <a:off x="885824" y="6849427"/>
            <a:ext cx="34291" cy="1"/>
          </a:xfrm>
          <a:custGeom>
            <a:avLst/>
            <a:gdLst/>
            <a:ahLst/>
            <a:cxnLst/>
            <a:rect l="0" t="0" r="0" b="0"/>
            <a:pathLst>
              <a:path w="34291" h="1">
                <a:moveTo>
                  <a:pt x="0" y="0"/>
                </a:moveTo>
                <a:lnTo>
                  <a:pt x="34290" y="0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Defined Terms -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Line segment</a:t>
            </a:r>
          </a:p>
          <a:p>
            <a:r>
              <a:rPr lang="en-US" dirty="0" smtClean="0"/>
              <a:t>Ray</a:t>
            </a:r>
          </a:p>
          <a:p>
            <a:r>
              <a:rPr lang="en-US" dirty="0" smtClean="0"/>
              <a:t>Intersection</a:t>
            </a:r>
          </a:p>
          <a:p>
            <a:r>
              <a:rPr lang="en-US" dirty="0" smtClean="0"/>
              <a:t>Bisector</a:t>
            </a:r>
          </a:p>
          <a:p>
            <a:r>
              <a:rPr lang="en-US" dirty="0" smtClean="0"/>
              <a:t>Midpoint</a:t>
            </a:r>
          </a:p>
          <a:p>
            <a:r>
              <a:rPr lang="en-US" dirty="0" smtClean="0"/>
              <a:t>Space</a:t>
            </a:r>
          </a:p>
          <a:p>
            <a:r>
              <a:rPr lang="en-US" dirty="0" smtClean="0"/>
              <a:t>coplanar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533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Yesterday, we talked about undefined terms.  Today, we will focus on defined terms (which are based on the undefined terms from yesterday).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1" y="731520"/>
            <a:ext cx="4895754" cy="612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SMARTPenAnnotation331"/>
          <p:cNvSpPr/>
          <p:nvPr/>
        </p:nvSpPr>
        <p:spPr>
          <a:xfrm>
            <a:off x="6020752" y="1380172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9D4B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b="13115"/>
          <a:stretch>
            <a:fillRect/>
          </a:stretch>
        </p:blipFill>
        <p:spPr bwMode="auto">
          <a:xfrm>
            <a:off x="261938" y="3829050"/>
            <a:ext cx="862012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 b="48818"/>
          <a:stretch>
            <a:fillRect/>
          </a:stretch>
        </p:blipFill>
        <p:spPr bwMode="auto">
          <a:xfrm>
            <a:off x="0" y="457200"/>
            <a:ext cx="5153025" cy="330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054" y="685800"/>
            <a:ext cx="860189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 dirty="0" smtClean="0"/>
              <a:t>Space is the set of all points (objects in space have length, width, and height).</a:t>
            </a:r>
          </a:p>
          <a:p>
            <a:r>
              <a:rPr lang="en-US" dirty="0" smtClean="0"/>
              <a:t>A point</a:t>
            </a:r>
            <a:r>
              <a:rPr lang="en-US" baseline="0" dirty="0" smtClean="0"/>
              <a:t> is one point</a:t>
            </a:r>
          </a:p>
          <a:p>
            <a:r>
              <a:rPr lang="en-US" baseline="0" dirty="0" smtClean="0"/>
              <a:t>A line needs at least two points</a:t>
            </a:r>
          </a:p>
          <a:p>
            <a:r>
              <a:rPr lang="en-US" baseline="0" dirty="0" smtClean="0"/>
              <a:t>A plane needs at least three points</a:t>
            </a:r>
          </a:p>
          <a:p>
            <a:r>
              <a:rPr lang="en-US" baseline="0" dirty="0" smtClean="0"/>
              <a:t>Space needs at least four points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/>
              <a:t>What is space?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3700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Collinear vs. Coplanar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Collinear points are points all in one line.</a:t>
            </a:r>
          </a:p>
          <a:p>
            <a:r>
              <a:rPr lang="en-US" dirty="0"/>
              <a:t>Coplanar points are points all in one plane.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495800"/>
            <a:ext cx="2704429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038600"/>
            <a:ext cx="2904148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intersection of two figures is the set of points that are in both figures.</a:t>
            </a:r>
          </a:p>
          <a:p>
            <a:r>
              <a:rPr lang="en-US" dirty="0" smtClean="0"/>
              <a:t>You have intersections between lines, between planes, and between a line and a plane.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341886"/>
            <a:ext cx="2590800" cy="2058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343400"/>
            <a:ext cx="27622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4419600"/>
            <a:ext cx="26955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 segments and </a:t>
            </a:r>
            <a:r>
              <a:rPr lang="en-US" dirty="0" err="1" smtClean="0"/>
              <a:t>betweenness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953000" cy="4325112"/>
          </a:xfrm>
        </p:spPr>
        <p:txBody>
          <a:bodyPr/>
          <a:lstStyle/>
          <a:p>
            <a:r>
              <a:rPr lang="en-US" dirty="0" smtClean="0"/>
              <a:t>A line segment is a part of a line. It has a fixed length and is named for its two endpoints. In the figure below segment AB consists of points A and B and all points that are between A and B.</a:t>
            </a:r>
          </a:p>
          <a:p>
            <a:r>
              <a:rPr lang="en-US" dirty="0" smtClean="0"/>
              <a:t>C is between A and B.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905000"/>
            <a:ext cx="3429000" cy="106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6554" y="3962400"/>
            <a:ext cx="3637446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24456" mc:Ignorable=""/>
      </a:dk2>
      <a:lt2>
        <a:srgbClr xmlns:mc="http://schemas.openxmlformats.org/markup-compatibility/2006" xmlns:a14="http://schemas.microsoft.com/office/drawing/2010/main" val="DEDEDE" mc:Ignorable=""/>
      </a:lt2>
      <a:accent1>
        <a:srgbClr xmlns:mc="http://schemas.openxmlformats.org/markup-compatibility/2006" xmlns:a14="http://schemas.microsoft.com/office/drawing/2010/main" val="53548A" mc:Ignorable=""/>
      </a:accent1>
      <a:accent2>
        <a:srgbClr xmlns:mc="http://schemas.openxmlformats.org/markup-compatibility/2006" xmlns:a14="http://schemas.microsoft.com/office/drawing/2010/main" val="438086" mc:Ignorable=""/>
      </a:accent2>
      <a:accent3>
        <a:srgbClr xmlns:mc="http://schemas.openxmlformats.org/markup-compatibility/2006" xmlns:a14="http://schemas.microsoft.com/office/drawing/2010/main" val="A04DA3" mc:Ignorable=""/>
      </a:accent3>
      <a:accent4>
        <a:srgbClr xmlns:mc="http://schemas.openxmlformats.org/markup-compatibility/2006" xmlns:a14="http://schemas.microsoft.com/office/drawing/2010/main" val="C4652D" mc:Ignorable=""/>
      </a:accent4>
      <a:accent5>
        <a:srgbClr xmlns:mc="http://schemas.openxmlformats.org/markup-compatibility/2006" xmlns:a14="http://schemas.microsoft.com/office/drawing/2010/main" val="8B5D3D" mc:Ignorable=""/>
      </a:accent5>
      <a:accent6>
        <a:srgbClr xmlns:mc="http://schemas.openxmlformats.org/markup-compatibility/2006" xmlns:a14="http://schemas.microsoft.com/office/drawing/2010/main" val="5C92B5" mc:Ignorable=""/>
      </a:accent6>
      <a:hlink>
        <a:srgbClr xmlns:mc="http://schemas.openxmlformats.org/markup-compatibility/2006" xmlns:a14="http://schemas.microsoft.com/office/drawing/2010/main" val="67AFBD" mc:Ignorable=""/>
      </a:hlink>
      <a:folHlink>
        <a:srgbClr xmlns:mc="http://schemas.openxmlformats.org/markup-compatibility/2006" xmlns:a14="http://schemas.microsoft.com/office/drawing/2010/main" val="C2A874" mc:Ignorable="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459</TotalTime>
  <Words>336</Words>
  <Application>Microsoft Office PowerPoint</Application>
  <PresentationFormat>On-screen Show (4:3)</PresentationFormat>
  <Paragraphs>50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Defined Terms</vt:lpstr>
      <vt:lpstr>Objectives</vt:lpstr>
      <vt:lpstr>PowerPoint Presentation</vt:lpstr>
      <vt:lpstr>PowerPoint Presentation</vt:lpstr>
      <vt:lpstr>PowerPoint Presentation</vt:lpstr>
      <vt:lpstr>What is space?</vt:lpstr>
      <vt:lpstr>Collinear vs. Coplanar</vt:lpstr>
      <vt:lpstr>Intersections</vt:lpstr>
      <vt:lpstr>Line segments and betweenness</vt:lpstr>
      <vt:lpstr>Rays</vt:lpstr>
      <vt:lpstr>More about segments</vt:lpstr>
      <vt:lpstr>Even more about segments</vt:lpstr>
      <vt:lpstr>Defined Terms -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Defined Terms and Postulates</dc:title>
  <dc:creator>Ameena</dc:creator>
  <cp:lastModifiedBy>Ameena</cp:lastModifiedBy>
  <cp:revision>43</cp:revision>
  <dcterms:created xsi:type="dcterms:W3CDTF">2008-04-01T21:49:56Z</dcterms:created>
  <dcterms:modified xsi:type="dcterms:W3CDTF">2010-04-05T21:14:46Z</dcterms:modified>
</cp:coreProperties>
</file>